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Default Extension="wmf" ContentType="image/x-wmf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34EA1"/>
    <a:srgbClr val="FFFFFF"/>
    <a:srgbClr val="00AB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8373" autoAdjust="0"/>
    <p:restoredTop sz="94660"/>
  </p:normalViewPr>
  <p:slideViewPr>
    <p:cSldViewPr snapToObjects="1">
      <p:cViewPr>
        <p:scale>
          <a:sx n="100" d="100"/>
          <a:sy n="100" d="100"/>
        </p:scale>
        <p:origin x="-47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 err="1" smtClean="0"/>
              <a:t>Cliquez</a:t>
            </a:r>
            <a:r>
              <a:rPr lang="es-ES_tradnl" dirty="0" smtClean="0"/>
              <a:t> et </a:t>
            </a:r>
            <a:r>
              <a:rPr lang="es-ES_tradnl" dirty="0" err="1" smtClean="0"/>
              <a:t>modifiez</a:t>
            </a:r>
            <a:r>
              <a:rPr lang="es-ES_tradnl" dirty="0" smtClean="0"/>
              <a:t> le </a:t>
            </a:r>
            <a:r>
              <a:rPr lang="es-ES_tradnl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Cliquez</a:t>
            </a:r>
            <a:r>
              <a:rPr lang="es-ES_tradnl" dirty="0" smtClean="0"/>
              <a:t> </a:t>
            </a:r>
            <a:r>
              <a:rPr lang="es-ES_tradnl" dirty="0" err="1" smtClean="0"/>
              <a:t>pour</a:t>
            </a:r>
            <a:r>
              <a:rPr lang="es-ES_tradnl" dirty="0" smtClean="0"/>
              <a:t> </a:t>
            </a:r>
            <a:r>
              <a:rPr lang="es-ES_tradnl" dirty="0" err="1" smtClean="0"/>
              <a:t>modifier</a:t>
            </a:r>
            <a:r>
              <a:rPr lang="es-ES_tradnl" dirty="0" smtClean="0"/>
              <a:t> les </a:t>
            </a:r>
            <a:r>
              <a:rPr lang="es-ES_tradnl" dirty="0" err="1" smtClean="0"/>
              <a:t>styles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</a:t>
            </a:r>
            <a:r>
              <a:rPr lang="es-ES_tradnl" dirty="0" err="1" smtClean="0"/>
              <a:t>texte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masque</a:t>
            </a:r>
          </a:p>
          <a:p>
            <a:pPr lvl="1"/>
            <a:r>
              <a:rPr lang="es-ES_tradnl" dirty="0" err="1" smtClean="0"/>
              <a:t>Deuxième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2"/>
            <a:r>
              <a:rPr lang="es-ES_tradnl" dirty="0" err="1" smtClean="0"/>
              <a:t>Troisième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3"/>
            <a:r>
              <a:rPr lang="es-ES_tradnl" dirty="0" err="1" smtClean="0"/>
              <a:t>Quatrième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4"/>
            <a:r>
              <a:rPr lang="es-ES_tradnl" dirty="0" err="1" smtClean="0"/>
              <a:t>Cinquième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F5F1-92E2-0042-82C5-8F916CA111AD}" type="datetimeFigureOut">
              <a:rPr lang="fr-FR" smtClean="0"/>
              <a:pPr/>
              <a:t>6/02/16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rgbClr val="034EA1"/>
          </a:solidFill>
          <a:latin typeface="Roboto Light"/>
          <a:ea typeface="+mj-ea"/>
          <a:cs typeface="Robot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Roboto Light"/>
          <a:ea typeface="+mn-ea"/>
          <a:cs typeface="Roboto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Roboto Light"/>
          <a:ea typeface="+mn-ea"/>
          <a:cs typeface="Roboto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Roboto Light"/>
          <a:ea typeface="+mn-ea"/>
          <a:cs typeface="Roboto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2435225"/>
            <a:ext cx="5486400" cy="993775"/>
          </a:xfrm>
        </p:spPr>
        <p:txBody>
          <a:bodyPr anchor="t">
            <a:normAutofit/>
          </a:bodyPr>
          <a:lstStyle/>
          <a:p>
            <a:pPr algn="l"/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TITRE NIVEAU</a:t>
            </a:r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 1</a:t>
            </a:r>
            <a:endParaRPr lang="fr-FR" sz="5400" dirty="0">
              <a:solidFill>
                <a:schemeClr val="tx2"/>
              </a:solidFill>
              <a:latin typeface="Roboto Light"/>
              <a:cs typeface="Roboto Ligh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71800" y="3429000"/>
            <a:ext cx="5334000" cy="1143000"/>
          </a:xfrm>
        </p:spPr>
        <p:txBody>
          <a:bodyPr anchor="t">
            <a:normAutofit/>
          </a:bodyPr>
          <a:lstStyle/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Roboto Medium"/>
              <a:cs typeface="Roboto Medium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71800" y="2133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34EA1"/>
                </a:solidFill>
                <a:latin typeface="Roboto Medium"/>
                <a:cs typeface="Roboto Medium"/>
              </a:rPr>
              <a:t>Communauté de Communes du </a:t>
            </a:r>
            <a:r>
              <a:rPr lang="fr-FR" dirty="0" err="1" smtClean="0">
                <a:solidFill>
                  <a:srgbClr val="034EA1"/>
                </a:solidFill>
                <a:latin typeface="Roboto Medium"/>
                <a:cs typeface="Roboto Medium"/>
              </a:rPr>
              <a:t>Volvestre</a:t>
            </a:r>
            <a:endParaRPr lang="fr-FR" dirty="0">
              <a:solidFill>
                <a:srgbClr val="034EA1"/>
              </a:solidFill>
              <a:latin typeface="Roboto Medium"/>
              <a:cs typeface="Roboto Medium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1800" y="4844534"/>
            <a:ext cx="85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boto Medium"/>
                <a:cs typeface="Roboto Medium"/>
              </a:rPr>
              <a:t>Date</a:t>
            </a:r>
            <a:endParaRPr lang="fr-FR" dirty="0">
              <a:latin typeface="Roboto Medium"/>
              <a:cs typeface="Roboto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cv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C03327"/>
      </a:accent1>
      <a:accent2>
        <a:srgbClr val="60AD45"/>
      </a:accent2>
      <a:accent3>
        <a:srgbClr val="60AD45"/>
      </a:accent3>
      <a:accent4>
        <a:srgbClr val="99CC00"/>
      </a:accent4>
      <a:accent5>
        <a:srgbClr val="408F2A"/>
      </a:accent5>
      <a:accent6>
        <a:srgbClr val="1C242D"/>
      </a:accent6>
      <a:hlink>
        <a:srgbClr val="660000"/>
      </a:hlink>
      <a:folHlink>
        <a:srgbClr val="CC33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15</Words>
  <Application>Microsoft Macintosh PowerPoint</Application>
  <PresentationFormat>Présentation à l'écran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TITRE NIVEAU 1</vt:lpstr>
      <vt:lpstr>Diapositive 2</vt:lpstr>
    </vt:vector>
  </TitlesOfParts>
  <Company>Camo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NIVEAU 1</dc:title>
  <dc:creator>Jorge Saraniche</dc:creator>
  <cp:lastModifiedBy>Jorge Saraniche</cp:lastModifiedBy>
  <cp:revision>11</cp:revision>
  <dcterms:created xsi:type="dcterms:W3CDTF">2016-02-06T07:40:06Z</dcterms:created>
  <dcterms:modified xsi:type="dcterms:W3CDTF">2016-02-06T09:25:26Z</dcterms:modified>
</cp:coreProperties>
</file>