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B2163"/>
    <a:srgbClr val="A1749F"/>
    <a:srgbClr val="8FBCD2"/>
    <a:srgbClr val="5DC4BE"/>
    <a:srgbClr val="034EA1"/>
    <a:srgbClr val="FFFFFF"/>
    <a:srgbClr val="00AB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1" autoAdjust="0"/>
    <p:restoredTop sz="94654"/>
  </p:normalViewPr>
  <p:slideViewPr>
    <p:cSldViewPr snapToObjects="1">
      <p:cViewPr>
        <p:scale>
          <a:sx n="100" d="100"/>
          <a:sy n="100" d="100"/>
        </p:scale>
        <p:origin x="1600" y="14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B2163"/>
                </a:solidFill>
              </a:defRPr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  <a:p>
            <a:pPr lvl="1"/>
            <a:r>
              <a:rPr lang="es-ES_tradnl" smtClean="0"/>
              <a:t>Deuxième niveau</a:t>
            </a:r>
          </a:p>
          <a:p>
            <a:pPr lvl="2"/>
            <a:r>
              <a:rPr lang="es-ES_tradnl" smtClean="0"/>
              <a:t>Troisième niveau</a:t>
            </a:r>
          </a:p>
          <a:p>
            <a:pPr lvl="3"/>
            <a:r>
              <a:rPr lang="es-ES_tradnl" smtClean="0"/>
              <a:t>Quatrième niveau</a:t>
            </a:r>
          </a:p>
          <a:p>
            <a:pPr lvl="4"/>
            <a:r>
              <a:rPr lang="es-ES_tradnl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_tradnl" dirty="0" err="1" smtClean="0"/>
              <a:t>Cliquez</a:t>
            </a:r>
            <a:r>
              <a:rPr lang="es-ES_tradnl" dirty="0" smtClean="0"/>
              <a:t> et </a:t>
            </a:r>
            <a:r>
              <a:rPr lang="es-ES_tradnl" dirty="0" err="1" smtClean="0"/>
              <a:t>modifiez</a:t>
            </a:r>
            <a:r>
              <a:rPr lang="es-ES_tradnl" dirty="0" smtClean="0"/>
              <a:t> le </a:t>
            </a:r>
            <a:r>
              <a:rPr lang="es-ES_tradnl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2209800"/>
            <a:ext cx="8229600" cy="3916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dirty="0" err="1" smtClean="0"/>
              <a:t>Cliquez</a:t>
            </a:r>
            <a:r>
              <a:rPr lang="es-ES_tradnl" dirty="0" smtClean="0"/>
              <a:t> </a:t>
            </a:r>
            <a:r>
              <a:rPr lang="es-ES_tradnl" dirty="0" err="1" smtClean="0"/>
              <a:t>pour</a:t>
            </a:r>
            <a:r>
              <a:rPr lang="es-ES_tradnl" dirty="0" smtClean="0"/>
              <a:t> </a:t>
            </a:r>
            <a:r>
              <a:rPr lang="es-ES_tradnl" dirty="0" err="1" smtClean="0"/>
              <a:t>modifier</a:t>
            </a:r>
            <a:r>
              <a:rPr lang="es-ES_tradnl" dirty="0" smtClean="0"/>
              <a:t> les </a:t>
            </a:r>
            <a:r>
              <a:rPr lang="es-ES_tradnl" dirty="0" err="1" smtClean="0"/>
              <a:t>styles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</a:t>
            </a:r>
            <a:r>
              <a:rPr lang="es-ES_tradnl" dirty="0" err="1" smtClean="0"/>
              <a:t>texte</a:t>
            </a:r>
            <a:r>
              <a:rPr lang="es-ES_tradnl" dirty="0" smtClean="0"/>
              <a:t> </a:t>
            </a:r>
            <a:r>
              <a:rPr lang="es-ES_tradnl" dirty="0" err="1" smtClean="0"/>
              <a:t>du</a:t>
            </a:r>
            <a:r>
              <a:rPr lang="es-ES_tradnl" dirty="0" smtClean="0"/>
              <a:t> masque</a:t>
            </a:r>
          </a:p>
          <a:p>
            <a:pPr lvl="1"/>
            <a:r>
              <a:rPr lang="es-ES_tradnl" dirty="0" err="1" smtClean="0"/>
              <a:t>Deuxième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2"/>
            <a:r>
              <a:rPr lang="es-ES_tradnl" dirty="0" err="1" smtClean="0"/>
              <a:t>Troisième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3"/>
            <a:r>
              <a:rPr lang="es-ES_tradnl" dirty="0" err="1" smtClean="0"/>
              <a:t>Quatrième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es-ES_tradnl" dirty="0" smtClean="0"/>
          </a:p>
          <a:p>
            <a:pPr lvl="4"/>
            <a:r>
              <a:rPr lang="es-ES_tradnl" dirty="0" err="1" smtClean="0"/>
              <a:t>Cinquième</a:t>
            </a:r>
            <a:r>
              <a:rPr lang="es-ES_tradnl" dirty="0" smtClean="0"/>
              <a:t> </a:t>
            </a:r>
            <a:r>
              <a:rPr lang="es-ES_tradnl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6F5F1-92E2-0042-82C5-8F916CA111AD}" type="datetimeFigureOut">
              <a:rPr lang="fr-FR" smtClean="0"/>
              <a:pPr/>
              <a:t>17/04/2017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39D964-0F88-7E40-B9DE-E547593C8A10}" type="slidenum">
              <a:rPr lang="fr-FR" smtClean="0"/>
              <a:pPr/>
              <a:t>‹#›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4400" b="0" i="0" kern="1200">
          <a:solidFill>
            <a:srgbClr val="AB2163"/>
          </a:solidFill>
          <a:latin typeface="Roboto Light"/>
          <a:ea typeface="+mj-ea"/>
          <a:cs typeface="Roboto Light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b="0" i="0" kern="1200">
          <a:solidFill>
            <a:schemeClr val="tx1"/>
          </a:solidFill>
          <a:latin typeface="Roboto Light"/>
          <a:ea typeface="+mn-ea"/>
          <a:cs typeface="Roboto Light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b="0" i="0" kern="1200">
          <a:solidFill>
            <a:schemeClr val="tx1"/>
          </a:solidFill>
          <a:latin typeface="Roboto Light"/>
          <a:ea typeface="+mn-ea"/>
          <a:cs typeface="Roboto Light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b="0" i="0" kern="1200">
          <a:solidFill>
            <a:schemeClr val="tx1"/>
          </a:solidFill>
          <a:latin typeface="Roboto Light"/>
          <a:ea typeface="+mn-ea"/>
          <a:cs typeface="Roboto Light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b="0" i="0" kern="1200">
          <a:solidFill>
            <a:schemeClr val="tx1"/>
          </a:solidFill>
          <a:latin typeface="Roboto Light"/>
          <a:ea typeface="+mn-ea"/>
          <a:cs typeface="Roboto Light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971800" y="2435225"/>
            <a:ext cx="5486400" cy="993775"/>
          </a:xfrm>
        </p:spPr>
        <p:txBody>
          <a:bodyPr anchor="t">
            <a:normAutofit/>
          </a:bodyPr>
          <a:lstStyle/>
          <a:p>
            <a:pPr algn="l"/>
            <a:r>
              <a:rPr lang="fr-FR" sz="5400" dirty="0" smtClean="0">
                <a:solidFill>
                  <a:schemeClr val="tx2"/>
                </a:solidFill>
                <a:latin typeface="Roboto Light"/>
                <a:cs typeface="Roboto Light"/>
              </a:rPr>
              <a:t>TITRE NIVEAU 1</a:t>
            </a:r>
            <a:endParaRPr lang="fr-FR" sz="5400" dirty="0">
              <a:solidFill>
                <a:schemeClr val="tx2"/>
              </a:solidFill>
              <a:latin typeface="Roboto Light"/>
              <a:cs typeface="Roboto Light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971800" y="3429000"/>
            <a:ext cx="5334000" cy="1143000"/>
          </a:xfrm>
        </p:spPr>
        <p:txBody>
          <a:bodyPr anchor="t">
            <a:normAutofit/>
          </a:bodyPr>
          <a:lstStyle/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r>
              <a:rPr lang="fr-FR" sz="2400" smtClean="0">
                <a:solidFill>
                  <a:schemeClr val="tx1"/>
                </a:solidFill>
                <a:latin typeface="Roboto Medium"/>
                <a:cs typeface="Roboto Medium"/>
              </a:rPr>
              <a:t>TITRE NIVEAU 2</a:t>
            </a:r>
          </a:p>
          <a:p>
            <a:pPr algn="l"/>
            <a:endParaRPr lang="fr-FR" sz="2400" dirty="0" smtClean="0">
              <a:solidFill>
                <a:schemeClr val="tx1"/>
              </a:solidFill>
              <a:latin typeface="Roboto Medium"/>
              <a:cs typeface="Roboto Medium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2971800" y="2133600"/>
            <a:ext cx="510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AB2163"/>
                </a:solidFill>
                <a:latin typeface="Roboto Medium"/>
                <a:cs typeface="Roboto Medium"/>
              </a:rPr>
              <a:t>Communauté de Communes du </a:t>
            </a:r>
            <a:r>
              <a:rPr lang="fr-FR" dirty="0" err="1" smtClean="0">
                <a:solidFill>
                  <a:srgbClr val="AB2163"/>
                </a:solidFill>
                <a:latin typeface="Roboto Medium"/>
                <a:cs typeface="Roboto Medium"/>
              </a:rPr>
              <a:t>Volvestre</a:t>
            </a:r>
            <a:endParaRPr lang="fr-FR" dirty="0">
              <a:solidFill>
                <a:srgbClr val="AB2163"/>
              </a:solidFill>
              <a:latin typeface="Roboto Medium"/>
              <a:cs typeface="Roboto Medium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971800" y="4844534"/>
            <a:ext cx="8534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latin typeface="Roboto Medium"/>
                <a:cs typeface="Roboto Medium"/>
              </a:rPr>
              <a:t>Date</a:t>
            </a:r>
            <a:endParaRPr lang="fr-FR" dirty="0">
              <a:latin typeface="Roboto Medium"/>
              <a:cs typeface="Roboto Medium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>
              <a:solidFill>
                <a:srgbClr val="AB2163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ccv 1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C03327"/>
      </a:accent1>
      <a:accent2>
        <a:srgbClr val="60AD45"/>
      </a:accent2>
      <a:accent3>
        <a:srgbClr val="60AD45"/>
      </a:accent3>
      <a:accent4>
        <a:srgbClr val="99CC00"/>
      </a:accent4>
      <a:accent5>
        <a:srgbClr val="408F2A"/>
      </a:accent5>
      <a:accent6>
        <a:srgbClr val="1C242D"/>
      </a:accent6>
      <a:hlink>
        <a:srgbClr val="660000"/>
      </a:hlink>
      <a:folHlink>
        <a:srgbClr val="CC330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</TotalTime>
  <Words>15</Words>
  <Application>Microsoft Macintosh PowerPoint</Application>
  <PresentationFormat>On-screen Show (4:3)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Roboto Light</vt:lpstr>
      <vt:lpstr>Roboto Medium</vt:lpstr>
      <vt:lpstr>Thème Office</vt:lpstr>
      <vt:lpstr>TITRE NIVEAU 1</vt:lpstr>
      <vt:lpstr>PowerPoint Presentation</vt:lpstr>
    </vt:vector>
  </TitlesOfParts>
  <Company>Camo</Company>
  <LinksUpToDate>false</LinksUpToDate>
  <SharedDoc>false</SharedDoc>
  <HyperlinksChanged>false</HyperlinksChanged>
  <AppVersion>15.0023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TITRE NIVEAU 1</dc:title>
  <dc:creator>Jorge Saraniche</dc:creator>
  <cp:lastModifiedBy>Microsoft Office User</cp:lastModifiedBy>
  <cp:revision>16</cp:revision>
  <dcterms:created xsi:type="dcterms:W3CDTF">2016-02-06T07:40:06Z</dcterms:created>
  <dcterms:modified xsi:type="dcterms:W3CDTF">2017-04-17T10:00:57Z</dcterms:modified>
</cp:coreProperties>
</file>