
<file path=[Content_Types].xml><?xml version="1.0" encoding="utf-8"?>
<Types xmlns="http://schemas.openxmlformats.org/package/2006/content-types">
  <Override PartName="/docProps/core.xml" ContentType="application/vnd.openxmlformats-package.core-properties+xml"/>
  <Default Extension="rels" ContentType="application/vnd.openxmlformats-package.relationships+xml"/>
  <Override PartName="/ppt/slideLayouts/slideLayout6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Default Extension="xml" ContentType="application/xml"/>
  <Override PartName="/ppt/slides/slide2.xml" ContentType="application/vnd.openxmlformats-officedocument.presentationml.slide+xml"/>
  <Default Extension="wmf" ContentType="image/x-wmf"/>
  <Override PartName="/docProps/app.xml" ContentType="application/vnd.openxmlformats-officedocument.extended-properties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7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2.xml" ContentType="application/vnd.openxmlformats-officedocument.presentationml.slideLayout+xml"/>
  <Default Extension="bin" ContentType="application/vnd.openxmlformats-officedocument.presentationml.printerSettings"/>
  <Override PartName="/ppt/slides/slide1.xml" ContentType="application/vnd.openxmlformats-officedocument.presentationml.slide+xml"/>
  <Default Extension="jpeg" ContentType="image/jpeg"/>
  <Override PartName="/ppt/slideLayouts/slideLayout4.xml" ContentType="application/vnd.openxmlformats-officedocument.presentationml.slideLayout+xml"/>
  <Override PartName="/ppt/tableStyles.xml" ContentType="application/vnd.openxmlformats-officedocument.presentationml.tableStyles+xml"/>
  <Override PartName="/ppt/theme/theme1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r:id="rId1"/>
  </p:sldMasterIdLst>
  <p:sldIdLst>
    <p:sldId id="256" r:id="rId2"/>
    <p:sldId id="258" r:id="rId3"/>
  </p:sldIdLst>
  <p:sldSz cx="9144000" cy="6858000" type="screen4x3"/>
  <p:notesSz cx="6858000" cy="9144000"/>
  <p:defaultTextStyle>
    <a:defPPr>
      <a:defRPr lang="fr-FR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lrMru>
    <a:srgbClr val="5DC4BE"/>
    <a:srgbClr val="034EA1"/>
    <a:srgbClr val="FFFFFF"/>
    <a:srgbClr val="00ABC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 showOutlineIcons="0">
    <p:restoredLeft sz="18373" autoAdjust="0"/>
    <p:restoredTop sz="94660"/>
  </p:normalViewPr>
  <p:slideViewPr>
    <p:cSldViewPr snapToObjects="1">
      <p:cViewPr>
        <p:scale>
          <a:sx n="100" d="100"/>
          <a:sy n="100" d="100"/>
        </p:scale>
        <p:origin x="-472" y="-8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printerSettings" Target="printerSettings/printerSettings1.bin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_tradnl" smtClean="0"/>
              <a:t>Cliquez et modifiez le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_tradnl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6F5F1-92E2-0042-82C5-8F916CA111AD}" type="datetimeFigureOut">
              <a:rPr lang="fr-FR" smtClean="0"/>
              <a:pPr/>
              <a:t>6/02/16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9D964-0F88-7E40-B9DE-E547593C8A10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_tradnl" smtClean="0"/>
              <a:t>Cliquez pour modifier les styles du texte du masque</a:t>
            </a:r>
          </a:p>
          <a:p>
            <a:pPr lvl="1"/>
            <a:r>
              <a:rPr lang="es-ES_tradnl" smtClean="0"/>
              <a:t>Deuxième niveau</a:t>
            </a:r>
          </a:p>
          <a:p>
            <a:pPr lvl="2"/>
            <a:r>
              <a:rPr lang="es-ES_tradnl" smtClean="0"/>
              <a:t>Troisième niveau</a:t>
            </a:r>
          </a:p>
          <a:p>
            <a:pPr lvl="3"/>
            <a:r>
              <a:rPr lang="es-ES_tradnl" smtClean="0"/>
              <a:t>Quatrième niveau</a:t>
            </a:r>
          </a:p>
          <a:p>
            <a:pPr lvl="4"/>
            <a:r>
              <a:rPr lang="es-ES_tradnl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6F5F1-92E2-0042-82C5-8F916CA111AD}" type="datetimeFigureOut">
              <a:rPr lang="fr-FR" smtClean="0"/>
              <a:pPr/>
              <a:t>6/02/16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9D964-0F88-7E40-B9DE-E547593C8A10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_tradnl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_tradnl" smtClean="0"/>
              <a:t>Cliquez pour modifier les styles du texte du masque</a:t>
            </a:r>
          </a:p>
          <a:p>
            <a:pPr lvl="1"/>
            <a:r>
              <a:rPr lang="es-ES_tradnl" smtClean="0"/>
              <a:t>Deuxième niveau</a:t>
            </a:r>
          </a:p>
          <a:p>
            <a:pPr lvl="2"/>
            <a:r>
              <a:rPr lang="es-ES_tradnl" smtClean="0"/>
              <a:t>Troisième niveau</a:t>
            </a:r>
          </a:p>
          <a:p>
            <a:pPr lvl="3"/>
            <a:r>
              <a:rPr lang="es-ES_tradnl" smtClean="0"/>
              <a:t>Quatrième niveau</a:t>
            </a:r>
          </a:p>
          <a:p>
            <a:pPr lvl="4"/>
            <a:r>
              <a:rPr lang="es-ES_tradnl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6F5F1-92E2-0042-82C5-8F916CA111AD}" type="datetimeFigureOut">
              <a:rPr lang="fr-FR" smtClean="0"/>
              <a:pPr/>
              <a:t>6/02/16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9D964-0F88-7E40-B9DE-E547593C8A10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_tradnl" smtClean="0"/>
              <a:t>Cliquez pour modifier les styles du texte du masque</a:t>
            </a:r>
          </a:p>
          <a:p>
            <a:pPr lvl="1"/>
            <a:r>
              <a:rPr lang="es-ES_tradnl" smtClean="0"/>
              <a:t>Deuxième niveau</a:t>
            </a:r>
          </a:p>
          <a:p>
            <a:pPr lvl="2"/>
            <a:r>
              <a:rPr lang="es-ES_tradnl" smtClean="0"/>
              <a:t>Troisième niveau</a:t>
            </a:r>
          </a:p>
          <a:p>
            <a:pPr lvl="3"/>
            <a:r>
              <a:rPr lang="es-ES_tradnl" smtClean="0"/>
              <a:t>Quatrième niveau</a:t>
            </a:r>
          </a:p>
          <a:p>
            <a:pPr lvl="4"/>
            <a:r>
              <a:rPr lang="es-ES_tradnl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6F5F1-92E2-0042-82C5-8F916CA111AD}" type="datetimeFigureOut">
              <a:rPr lang="fr-FR" smtClean="0"/>
              <a:pPr/>
              <a:t>6/02/16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9D964-0F88-7E40-B9DE-E547593C8A10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_tradnl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_tradnl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6F5F1-92E2-0042-82C5-8F916CA111AD}" type="datetimeFigureOut">
              <a:rPr lang="fr-FR" smtClean="0"/>
              <a:pPr/>
              <a:t>6/02/16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9D964-0F88-7E40-B9DE-E547593C8A10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Cliquez pour modifier les styles du texte du masque</a:t>
            </a:r>
          </a:p>
          <a:p>
            <a:pPr lvl="1"/>
            <a:r>
              <a:rPr lang="es-ES_tradnl" smtClean="0"/>
              <a:t>Deuxième niveau</a:t>
            </a:r>
          </a:p>
          <a:p>
            <a:pPr lvl="2"/>
            <a:r>
              <a:rPr lang="es-ES_tradnl" smtClean="0"/>
              <a:t>Troisième niveau</a:t>
            </a:r>
          </a:p>
          <a:p>
            <a:pPr lvl="3"/>
            <a:r>
              <a:rPr lang="es-ES_tradnl" smtClean="0"/>
              <a:t>Quatrième niveau</a:t>
            </a:r>
          </a:p>
          <a:p>
            <a:pPr lvl="4"/>
            <a:r>
              <a:rPr lang="es-ES_tradnl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Cliquez pour modifier les styles du texte du masque</a:t>
            </a:r>
          </a:p>
          <a:p>
            <a:pPr lvl="1"/>
            <a:r>
              <a:rPr lang="es-ES_tradnl" smtClean="0"/>
              <a:t>Deuxième niveau</a:t>
            </a:r>
          </a:p>
          <a:p>
            <a:pPr lvl="2"/>
            <a:r>
              <a:rPr lang="es-ES_tradnl" smtClean="0"/>
              <a:t>Troisième niveau</a:t>
            </a:r>
          </a:p>
          <a:p>
            <a:pPr lvl="3"/>
            <a:r>
              <a:rPr lang="es-ES_tradnl" smtClean="0"/>
              <a:t>Quatrième niveau</a:t>
            </a:r>
          </a:p>
          <a:p>
            <a:pPr lvl="4"/>
            <a:r>
              <a:rPr lang="es-ES_tradnl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6F5F1-92E2-0042-82C5-8F916CA111AD}" type="datetimeFigureOut">
              <a:rPr lang="fr-FR" smtClean="0"/>
              <a:pPr/>
              <a:t>6/02/16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9D964-0F88-7E40-B9DE-E547593C8A10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_tradnl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Cliquez pour modifier les styles du texte du masque</a:t>
            </a:r>
          </a:p>
          <a:p>
            <a:pPr lvl="1"/>
            <a:r>
              <a:rPr lang="es-ES_tradnl" smtClean="0"/>
              <a:t>Deuxième niveau</a:t>
            </a:r>
          </a:p>
          <a:p>
            <a:pPr lvl="2"/>
            <a:r>
              <a:rPr lang="es-ES_tradnl" smtClean="0"/>
              <a:t>Troisième niveau</a:t>
            </a:r>
          </a:p>
          <a:p>
            <a:pPr lvl="3"/>
            <a:r>
              <a:rPr lang="es-ES_tradnl" smtClean="0"/>
              <a:t>Quatrième niveau</a:t>
            </a:r>
          </a:p>
          <a:p>
            <a:pPr lvl="4"/>
            <a:r>
              <a:rPr lang="es-ES_tradnl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Cliquez pour modifier les styles du texte du masque</a:t>
            </a:r>
          </a:p>
          <a:p>
            <a:pPr lvl="1"/>
            <a:r>
              <a:rPr lang="es-ES_tradnl" smtClean="0"/>
              <a:t>Deuxième niveau</a:t>
            </a:r>
          </a:p>
          <a:p>
            <a:pPr lvl="2"/>
            <a:r>
              <a:rPr lang="es-ES_tradnl" smtClean="0"/>
              <a:t>Troisième niveau</a:t>
            </a:r>
          </a:p>
          <a:p>
            <a:pPr lvl="3"/>
            <a:r>
              <a:rPr lang="es-ES_tradnl" smtClean="0"/>
              <a:t>Quatrième niveau</a:t>
            </a:r>
          </a:p>
          <a:p>
            <a:pPr lvl="4"/>
            <a:r>
              <a:rPr lang="es-ES_tradnl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6F5F1-92E2-0042-82C5-8F916CA111AD}" type="datetimeFigureOut">
              <a:rPr lang="fr-FR" smtClean="0"/>
              <a:pPr/>
              <a:t>6/02/16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9D964-0F88-7E40-B9DE-E547593C8A10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Cliquez et modifiez le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6F5F1-92E2-0042-82C5-8F916CA111AD}" type="datetimeFigureOut">
              <a:rPr lang="fr-FR" smtClean="0"/>
              <a:pPr/>
              <a:t>6/02/16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9D964-0F88-7E40-B9DE-E547593C8A10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6F5F1-92E2-0042-82C5-8F916CA111AD}" type="datetimeFigureOut">
              <a:rPr lang="fr-FR" smtClean="0"/>
              <a:pPr/>
              <a:t>6/02/16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9D964-0F88-7E40-B9DE-E547593C8A10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_tradnl" smtClean="0"/>
              <a:t>Cliquez pour modifier les styles du texte du masque</a:t>
            </a:r>
          </a:p>
          <a:p>
            <a:pPr lvl="1"/>
            <a:r>
              <a:rPr lang="es-ES_tradnl" smtClean="0"/>
              <a:t>Deuxième niveau</a:t>
            </a:r>
          </a:p>
          <a:p>
            <a:pPr lvl="2"/>
            <a:r>
              <a:rPr lang="es-ES_tradnl" smtClean="0"/>
              <a:t>Troisième niveau</a:t>
            </a:r>
          </a:p>
          <a:p>
            <a:pPr lvl="3"/>
            <a:r>
              <a:rPr lang="es-ES_tradnl" smtClean="0"/>
              <a:t>Quatrième niveau</a:t>
            </a:r>
          </a:p>
          <a:p>
            <a:pPr lvl="4"/>
            <a:r>
              <a:rPr lang="es-ES_tradnl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6F5F1-92E2-0042-82C5-8F916CA111AD}" type="datetimeFigureOut">
              <a:rPr lang="fr-FR" smtClean="0"/>
              <a:pPr/>
              <a:t>6/02/16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9D964-0F88-7E40-B9DE-E547593C8A10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 smtClean="0"/>
              <a:t>Cliquez et modifiez le titre</a:t>
            </a:r>
            <a:endParaRPr lang="fr-FR"/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6F5F1-92E2-0042-82C5-8F916CA111AD}" type="datetimeFigureOut">
              <a:rPr lang="fr-FR" smtClean="0"/>
              <a:pPr/>
              <a:t>6/02/16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9D964-0F88-7E40-B9DE-E547593C8A10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wmf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blipFill rotWithShape="1">
          <a:blip r:embed="rId1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838200"/>
            <a:ext cx="8229600" cy="1066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_tradnl" dirty="0" err="1" smtClean="0"/>
              <a:t>Cliquez</a:t>
            </a:r>
            <a:r>
              <a:rPr lang="es-ES_tradnl" dirty="0" smtClean="0"/>
              <a:t> et </a:t>
            </a:r>
            <a:r>
              <a:rPr lang="es-ES_tradnl" dirty="0" err="1" smtClean="0"/>
              <a:t>modifiez</a:t>
            </a:r>
            <a:r>
              <a:rPr lang="es-ES_tradnl" dirty="0" smtClean="0"/>
              <a:t> le </a:t>
            </a:r>
            <a:r>
              <a:rPr lang="es-ES_tradnl" dirty="0" err="1" smtClean="0"/>
              <a:t>titre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2209800"/>
            <a:ext cx="8229600" cy="39163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_tradnl" dirty="0" err="1" smtClean="0"/>
              <a:t>Cliquez</a:t>
            </a:r>
            <a:r>
              <a:rPr lang="es-ES_tradnl" dirty="0" smtClean="0"/>
              <a:t> </a:t>
            </a:r>
            <a:r>
              <a:rPr lang="es-ES_tradnl" dirty="0" err="1" smtClean="0"/>
              <a:t>pour</a:t>
            </a:r>
            <a:r>
              <a:rPr lang="es-ES_tradnl" dirty="0" smtClean="0"/>
              <a:t> </a:t>
            </a:r>
            <a:r>
              <a:rPr lang="es-ES_tradnl" dirty="0" err="1" smtClean="0"/>
              <a:t>modifier</a:t>
            </a:r>
            <a:r>
              <a:rPr lang="es-ES_tradnl" dirty="0" smtClean="0"/>
              <a:t> les </a:t>
            </a:r>
            <a:r>
              <a:rPr lang="es-ES_tradnl" dirty="0" err="1" smtClean="0"/>
              <a:t>styles</a:t>
            </a:r>
            <a:r>
              <a:rPr lang="es-ES_tradnl" dirty="0" smtClean="0"/>
              <a:t> </a:t>
            </a:r>
            <a:r>
              <a:rPr lang="es-ES_tradnl" dirty="0" err="1" smtClean="0"/>
              <a:t>du</a:t>
            </a:r>
            <a:r>
              <a:rPr lang="es-ES_tradnl" dirty="0" smtClean="0"/>
              <a:t> </a:t>
            </a:r>
            <a:r>
              <a:rPr lang="es-ES_tradnl" dirty="0" err="1" smtClean="0"/>
              <a:t>texte</a:t>
            </a:r>
            <a:r>
              <a:rPr lang="es-ES_tradnl" dirty="0" smtClean="0"/>
              <a:t> </a:t>
            </a:r>
            <a:r>
              <a:rPr lang="es-ES_tradnl" dirty="0" err="1" smtClean="0"/>
              <a:t>du</a:t>
            </a:r>
            <a:r>
              <a:rPr lang="es-ES_tradnl" dirty="0" smtClean="0"/>
              <a:t> masque</a:t>
            </a:r>
          </a:p>
          <a:p>
            <a:pPr lvl="1"/>
            <a:r>
              <a:rPr lang="es-ES_tradnl" dirty="0" err="1" smtClean="0"/>
              <a:t>Deuxième</a:t>
            </a:r>
            <a:r>
              <a:rPr lang="es-ES_tradnl" dirty="0" smtClean="0"/>
              <a:t> </a:t>
            </a:r>
            <a:r>
              <a:rPr lang="es-ES_tradnl" dirty="0" err="1" smtClean="0"/>
              <a:t>niveau</a:t>
            </a:r>
            <a:endParaRPr lang="es-ES_tradnl" dirty="0" smtClean="0"/>
          </a:p>
          <a:p>
            <a:pPr lvl="2"/>
            <a:r>
              <a:rPr lang="es-ES_tradnl" dirty="0" err="1" smtClean="0"/>
              <a:t>Troisième</a:t>
            </a:r>
            <a:r>
              <a:rPr lang="es-ES_tradnl" dirty="0" smtClean="0"/>
              <a:t> </a:t>
            </a:r>
            <a:r>
              <a:rPr lang="es-ES_tradnl" dirty="0" err="1" smtClean="0"/>
              <a:t>niveau</a:t>
            </a:r>
            <a:endParaRPr lang="es-ES_tradnl" dirty="0" smtClean="0"/>
          </a:p>
          <a:p>
            <a:pPr lvl="3"/>
            <a:r>
              <a:rPr lang="es-ES_tradnl" dirty="0" err="1" smtClean="0"/>
              <a:t>Quatrième</a:t>
            </a:r>
            <a:r>
              <a:rPr lang="es-ES_tradnl" dirty="0" smtClean="0"/>
              <a:t> </a:t>
            </a:r>
            <a:r>
              <a:rPr lang="es-ES_tradnl" dirty="0" err="1" smtClean="0"/>
              <a:t>niveau</a:t>
            </a:r>
            <a:endParaRPr lang="es-ES_tradnl" dirty="0" smtClean="0"/>
          </a:p>
          <a:p>
            <a:pPr lvl="4"/>
            <a:r>
              <a:rPr lang="es-ES_tradnl" dirty="0" err="1" smtClean="0"/>
              <a:t>Cinquième</a:t>
            </a:r>
            <a:r>
              <a:rPr lang="es-ES_tradnl" dirty="0" smtClean="0"/>
              <a:t> </a:t>
            </a:r>
            <a:r>
              <a:rPr lang="es-ES_tradnl" dirty="0" err="1" smtClean="0"/>
              <a:t>niveau</a:t>
            </a:r>
            <a:endParaRPr lang="fr-FR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76F5F1-92E2-0042-82C5-8F916CA111AD}" type="datetimeFigureOut">
              <a:rPr lang="fr-FR" smtClean="0"/>
              <a:pPr/>
              <a:t>6/02/16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39D964-0F88-7E40-B9DE-E547593C8A10}" type="slidenum">
              <a:rPr lang="fr-FR" smtClean="0"/>
              <a:pPr/>
              <a:t>‹#›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r:id="rId1"/>
    <p:sldLayoutId r:id="rId2"/>
    <p:sldLayoutId r:id="rId3"/>
    <p:sldLayoutId r:id="rId4"/>
    <p:sldLayoutId r:id="rId5"/>
    <p:sldLayoutId r:id="rId6"/>
    <p:sldLayoutId r:id="rId7"/>
    <p:sldLayoutId r:id="rId8"/>
    <p:sldLayoutId r:id="rId9"/>
    <p:sldLayoutId r:id="rId10"/>
    <p:sldLayoutId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4400" b="0" i="0" kern="1200">
          <a:solidFill>
            <a:srgbClr val="5DC4BE"/>
          </a:solidFill>
          <a:latin typeface="Roboto Light"/>
          <a:ea typeface="+mj-ea"/>
          <a:cs typeface="Roboto Light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b="0" i="0" kern="1200">
          <a:solidFill>
            <a:schemeClr val="tx1"/>
          </a:solidFill>
          <a:latin typeface="Roboto Light"/>
          <a:ea typeface="+mn-ea"/>
          <a:cs typeface="Roboto Light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b="0" i="0" kern="1200">
          <a:solidFill>
            <a:schemeClr val="tx1"/>
          </a:solidFill>
          <a:latin typeface="Roboto Light"/>
          <a:ea typeface="+mn-ea"/>
          <a:cs typeface="Roboto Light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b="0" i="0" kern="1200">
          <a:solidFill>
            <a:schemeClr val="tx1"/>
          </a:solidFill>
          <a:latin typeface="Roboto Light"/>
          <a:ea typeface="+mn-ea"/>
          <a:cs typeface="Roboto Light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b="0" i="0" kern="1200">
          <a:solidFill>
            <a:schemeClr val="tx1"/>
          </a:solidFill>
          <a:latin typeface="Roboto Light"/>
          <a:ea typeface="+mn-ea"/>
          <a:cs typeface="Roboto Light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b="0" i="0" kern="1200">
          <a:solidFill>
            <a:schemeClr val="tx1"/>
          </a:solidFill>
          <a:latin typeface="Roboto Light"/>
          <a:ea typeface="+mn-ea"/>
          <a:cs typeface="Roboto Light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2971800" y="2435225"/>
            <a:ext cx="5486400" cy="993775"/>
          </a:xfrm>
        </p:spPr>
        <p:txBody>
          <a:bodyPr anchor="t">
            <a:normAutofit/>
          </a:bodyPr>
          <a:lstStyle/>
          <a:p>
            <a:pPr algn="l"/>
            <a:r>
              <a:rPr lang="fr-FR" sz="5400" dirty="0" smtClean="0">
                <a:solidFill>
                  <a:schemeClr val="tx2"/>
                </a:solidFill>
                <a:latin typeface="Roboto Light"/>
                <a:cs typeface="Roboto Light"/>
              </a:rPr>
              <a:t>TITRE NIVEAU</a:t>
            </a:r>
            <a:r>
              <a:rPr lang="fr-FR" sz="5400" dirty="0" smtClean="0">
                <a:solidFill>
                  <a:schemeClr val="tx2"/>
                </a:solidFill>
                <a:latin typeface="Roboto Light"/>
                <a:cs typeface="Roboto Light"/>
              </a:rPr>
              <a:t> 1</a:t>
            </a:r>
            <a:endParaRPr lang="fr-FR" sz="5400" dirty="0">
              <a:solidFill>
                <a:schemeClr val="tx2"/>
              </a:solidFill>
              <a:latin typeface="Roboto Light"/>
              <a:cs typeface="Roboto Light"/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2971800" y="3429000"/>
            <a:ext cx="5334000" cy="1143000"/>
          </a:xfrm>
        </p:spPr>
        <p:txBody>
          <a:bodyPr anchor="t">
            <a:normAutofit/>
          </a:bodyPr>
          <a:lstStyle/>
          <a:p>
            <a:pPr algn="l"/>
            <a:r>
              <a:rPr lang="fr-FR" sz="2400" smtClean="0">
                <a:solidFill>
                  <a:schemeClr val="tx1"/>
                </a:solidFill>
                <a:latin typeface="Roboto Medium"/>
                <a:cs typeface="Roboto Medium"/>
              </a:rPr>
              <a:t>TITRE NIVEAU 2</a:t>
            </a:r>
          </a:p>
          <a:p>
            <a:pPr algn="l"/>
            <a:r>
              <a:rPr lang="fr-FR" sz="2400" smtClean="0">
                <a:solidFill>
                  <a:schemeClr val="tx1"/>
                </a:solidFill>
                <a:latin typeface="Roboto Medium"/>
                <a:cs typeface="Roboto Medium"/>
              </a:rPr>
              <a:t>TITRE NIVEAU 2</a:t>
            </a:r>
          </a:p>
          <a:p>
            <a:pPr algn="l"/>
            <a:endParaRPr lang="fr-FR" sz="2400" dirty="0" smtClean="0">
              <a:solidFill>
                <a:schemeClr val="tx1"/>
              </a:solidFill>
              <a:latin typeface="Roboto Medium"/>
              <a:cs typeface="Roboto Medium"/>
            </a:endParaRPr>
          </a:p>
        </p:txBody>
      </p:sp>
      <p:sp>
        <p:nvSpPr>
          <p:cNvPr id="4" name="ZoneTexte 3"/>
          <p:cNvSpPr txBox="1"/>
          <p:nvPr/>
        </p:nvSpPr>
        <p:spPr>
          <a:xfrm>
            <a:off x="2971800" y="2133600"/>
            <a:ext cx="5105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>
                <a:solidFill>
                  <a:srgbClr val="5DC4BE"/>
                </a:solidFill>
                <a:latin typeface="Roboto Medium"/>
                <a:cs typeface="Roboto Medium"/>
              </a:rPr>
              <a:t>Communauté de Communes du </a:t>
            </a:r>
            <a:r>
              <a:rPr lang="fr-FR" dirty="0" err="1" smtClean="0">
                <a:solidFill>
                  <a:srgbClr val="5DC4BE"/>
                </a:solidFill>
                <a:latin typeface="Roboto Medium"/>
                <a:cs typeface="Roboto Medium"/>
              </a:rPr>
              <a:t>Volvestre</a:t>
            </a:r>
            <a:endParaRPr lang="fr-FR" dirty="0">
              <a:solidFill>
                <a:srgbClr val="5DC4BE"/>
              </a:solidFill>
              <a:latin typeface="Roboto Medium"/>
              <a:cs typeface="Roboto Medium"/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2971800" y="4844534"/>
            <a:ext cx="85340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>
                <a:latin typeface="Roboto Medium"/>
                <a:cs typeface="Roboto Medium"/>
              </a:rPr>
              <a:t>Date</a:t>
            </a:r>
            <a:endParaRPr lang="fr-FR" dirty="0">
              <a:latin typeface="Roboto Medium"/>
              <a:cs typeface="Roboto Medium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ccv 1">
      <a:dk1>
        <a:sysClr val="windowText" lastClr="000000"/>
      </a:dk1>
      <a:lt1>
        <a:sysClr val="window" lastClr="FFFFFF"/>
      </a:lt1>
      <a:dk2>
        <a:srgbClr val="252731"/>
      </a:dk2>
      <a:lt2>
        <a:srgbClr val="EAE7E4"/>
      </a:lt2>
      <a:accent1>
        <a:srgbClr val="C03327"/>
      </a:accent1>
      <a:accent2>
        <a:srgbClr val="60AD45"/>
      </a:accent2>
      <a:accent3>
        <a:srgbClr val="60AD45"/>
      </a:accent3>
      <a:accent4>
        <a:srgbClr val="99CC00"/>
      </a:accent4>
      <a:accent5>
        <a:srgbClr val="408F2A"/>
      </a:accent5>
      <a:accent6>
        <a:srgbClr val="1C242D"/>
      </a:accent6>
      <a:hlink>
        <a:srgbClr val="660000"/>
      </a:hlink>
      <a:folHlink>
        <a:srgbClr val="CC330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136</TotalTime>
  <Words>15</Words>
  <Application>Microsoft Macintosh PowerPoint</Application>
  <PresentationFormat>Présentation à l'écran (4:3)</PresentationFormat>
  <Paragraphs>5</Paragraphs>
  <Slides>2</Slides>
  <Notes>0</Notes>
  <HiddenSlides>0</HiddenSlides>
  <MMClips>0</MMClips>
  <ScaleCrop>false</ScaleCrop>
  <HeadingPairs>
    <vt:vector size="4" baseType="variant">
      <vt:variant>
        <vt:lpstr>Modèle de conception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3" baseType="lpstr">
      <vt:lpstr>Thème Office</vt:lpstr>
      <vt:lpstr>TITRE NIVEAU 1</vt:lpstr>
      <vt:lpstr>Diapositive 2</vt:lpstr>
    </vt:vector>
  </TitlesOfParts>
  <Company>Camo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TITRE NIVEAU 1</dc:title>
  <dc:creator>Jorge Saraniche</dc:creator>
  <cp:lastModifiedBy>Jorge Saraniche</cp:lastModifiedBy>
  <cp:revision>12</cp:revision>
  <dcterms:created xsi:type="dcterms:W3CDTF">2016-02-06T07:40:06Z</dcterms:created>
  <dcterms:modified xsi:type="dcterms:W3CDTF">2016-02-06T09:28:58Z</dcterms:modified>
</cp:coreProperties>
</file>